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drawingml.diagramData+xml" PartName="/ppt/diagrams/data2.xml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0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8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2.xml"/>
  <Override ContentType="application/vnd.openxmlformats-officedocument.drawingml.diagramColors+xml" PartName="/ppt/diagrams/colors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87A832-69C8-4A7A-826B-A001113DF07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D81227-439C-4639-AB0E-051C70C1BF7B}">
      <dgm:prSet phldrT="[Текст]"/>
      <dgm:spPr/>
      <dgm:t>
        <a:bodyPr/>
        <a:lstStyle/>
        <a:p>
          <a:r>
            <a:rPr lang="ru-RU" dirty="0" err="1" smtClean="0"/>
            <a:t>Затты</a:t>
          </a:r>
          <a:r>
            <a:rPr lang="kk-KZ" dirty="0" smtClean="0"/>
            <a:t>қ-дамытушы орта</a:t>
          </a:r>
          <a:endParaRPr lang="ru-RU" dirty="0"/>
        </a:p>
      </dgm:t>
    </dgm:pt>
    <dgm:pt modelId="{45E97A32-49AA-4D8C-B109-35FA1BCB58C8}" type="parTrans" cxnId="{5A1A801D-89FC-47A4-8800-581E92F3E290}">
      <dgm:prSet/>
      <dgm:spPr/>
      <dgm:t>
        <a:bodyPr/>
        <a:lstStyle/>
        <a:p>
          <a:endParaRPr lang="ru-RU"/>
        </a:p>
      </dgm:t>
    </dgm:pt>
    <dgm:pt modelId="{FF8B2495-B0E0-4086-AEF4-8497C103FE1A}" type="sibTrans" cxnId="{5A1A801D-89FC-47A4-8800-581E92F3E290}">
      <dgm:prSet/>
      <dgm:spPr/>
      <dgm:t>
        <a:bodyPr/>
        <a:lstStyle/>
        <a:p>
          <a:endParaRPr lang="ru-RU"/>
        </a:p>
      </dgm:t>
    </dgm:pt>
    <dgm:pt modelId="{3377216E-3F23-406C-B58C-B0FCD122AF32}">
      <dgm:prSet phldrT="[Текст]" custT="1"/>
      <dgm:spPr/>
      <dgm:t>
        <a:bodyPr/>
        <a:lstStyle/>
        <a:p>
          <a:r>
            <a:rPr lang="kk-KZ" sz="1200" dirty="0" smtClean="0">
              <a:latin typeface="Times New Roman" pitchFamily="18" charset="0"/>
              <a:cs typeface="Times New Roman" pitchFamily="18" charset="0"/>
            </a:rPr>
            <a:t>Заманауи ойыншықтар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7CF5848-4943-4617-917F-516882BC653D}" type="parTrans" cxnId="{4CD375DD-84E2-47D9-9575-6D8410E670EA}">
      <dgm:prSet/>
      <dgm:spPr/>
      <dgm:t>
        <a:bodyPr/>
        <a:lstStyle/>
        <a:p>
          <a:endParaRPr lang="ru-RU"/>
        </a:p>
      </dgm:t>
    </dgm:pt>
    <dgm:pt modelId="{D62C9CCC-D676-418C-B674-B6EEAD4C94B5}" type="sibTrans" cxnId="{4CD375DD-84E2-47D9-9575-6D8410E670EA}">
      <dgm:prSet/>
      <dgm:spPr/>
      <dgm:t>
        <a:bodyPr/>
        <a:lstStyle/>
        <a:p>
          <a:endParaRPr lang="ru-RU"/>
        </a:p>
      </dgm:t>
    </dgm:pt>
    <dgm:pt modelId="{D2F230CF-2B19-4679-B506-EEF7929714AD}">
      <dgm:prSet phldrT="[Текст]" custT="1"/>
      <dgm:spPr/>
      <dgm:t>
        <a:bodyPr/>
        <a:lstStyle/>
        <a:p>
          <a:r>
            <a:rPr lang="kk-KZ" sz="1200" dirty="0" smtClean="0">
              <a:latin typeface="Times New Roman" pitchFamily="18" charset="0"/>
              <a:cs typeface="Times New Roman" pitchFamily="18" charset="0"/>
            </a:rPr>
            <a:t>Дидактикалық және көрнекі материалдар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2D5A2C6-0DFB-47EB-8AA7-4A9825B967AF}" type="parTrans" cxnId="{00467353-BF7A-495B-9B54-AE8533C8C552}">
      <dgm:prSet/>
      <dgm:spPr/>
      <dgm:t>
        <a:bodyPr/>
        <a:lstStyle/>
        <a:p>
          <a:endParaRPr lang="ru-RU"/>
        </a:p>
      </dgm:t>
    </dgm:pt>
    <dgm:pt modelId="{74058F33-CFBF-4558-9AF1-7F9F56EDD117}" type="sibTrans" cxnId="{00467353-BF7A-495B-9B54-AE8533C8C552}">
      <dgm:prSet/>
      <dgm:spPr/>
      <dgm:t>
        <a:bodyPr/>
        <a:lstStyle/>
        <a:p>
          <a:endParaRPr lang="ru-RU"/>
        </a:p>
      </dgm:t>
    </dgm:pt>
    <dgm:pt modelId="{A47F0944-0DE5-4F12-87EF-E9AD1AA551DB}">
      <dgm:prSet phldrT="[Текст]" custT="1"/>
      <dgm:spPr/>
      <dgm:t>
        <a:bodyPr/>
        <a:lstStyle/>
        <a:p>
          <a:r>
            <a:rPr lang="kk-KZ" sz="1200" dirty="0" smtClean="0">
              <a:latin typeface="Times New Roman" pitchFamily="18" charset="0"/>
              <a:cs typeface="Times New Roman" pitchFamily="18" charset="0"/>
            </a:rPr>
            <a:t> Өнімді іс-әрекеттерге арналған материал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850801D-2670-405F-8760-BBDB04CA1638}" type="parTrans" cxnId="{34F7FEB8-9F29-4790-93EE-4BC79D3AD1FA}">
      <dgm:prSet/>
      <dgm:spPr/>
      <dgm:t>
        <a:bodyPr/>
        <a:lstStyle/>
        <a:p>
          <a:endParaRPr lang="ru-RU"/>
        </a:p>
      </dgm:t>
    </dgm:pt>
    <dgm:pt modelId="{92D75B31-C941-458A-817F-6A917C2AFC44}" type="sibTrans" cxnId="{34F7FEB8-9F29-4790-93EE-4BC79D3AD1FA}">
      <dgm:prSet/>
      <dgm:spPr/>
      <dgm:t>
        <a:bodyPr/>
        <a:lstStyle/>
        <a:p>
          <a:endParaRPr lang="ru-RU"/>
        </a:p>
      </dgm:t>
    </dgm:pt>
    <dgm:pt modelId="{1FB50B21-3039-4A2A-9589-9073B1C18EEC}">
      <dgm:prSet phldrT="[Текст]" custT="1"/>
      <dgm:spPr/>
      <dgm:t>
        <a:bodyPr/>
        <a:lstStyle/>
        <a:p>
          <a:r>
            <a:rPr lang="kk-KZ" sz="1200" dirty="0" smtClean="0">
              <a:latin typeface="Times New Roman" pitchFamily="18" charset="0"/>
              <a:cs typeface="Times New Roman" pitchFamily="18" charset="0"/>
            </a:rPr>
            <a:t>Оқшаулану зонасы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9F636EA-BF80-4195-B546-A3CFB382FE54}" type="parTrans" cxnId="{CAB79707-4F1F-43EF-A8C7-3A3BE304CE33}">
      <dgm:prSet/>
      <dgm:spPr/>
      <dgm:t>
        <a:bodyPr/>
        <a:lstStyle/>
        <a:p>
          <a:endParaRPr lang="ru-RU"/>
        </a:p>
      </dgm:t>
    </dgm:pt>
    <dgm:pt modelId="{393A1100-2E38-4BF4-8767-51A9D6F10C13}" type="sibTrans" cxnId="{CAB79707-4F1F-43EF-A8C7-3A3BE304CE33}">
      <dgm:prSet/>
      <dgm:spPr/>
      <dgm:t>
        <a:bodyPr/>
        <a:lstStyle/>
        <a:p>
          <a:endParaRPr lang="ru-RU"/>
        </a:p>
      </dgm:t>
    </dgm:pt>
    <dgm:pt modelId="{AEE2D3E9-A9B2-440C-8739-AB76AFA22F1A}">
      <dgm:prSet phldrT="[Текст]" custT="1"/>
      <dgm:spPr/>
      <dgm:t>
        <a:bodyPr/>
        <a:lstStyle/>
        <a:p>
          <a:r>
            <a:rPr lang="kk-KZ" sz="1200" dirty="0" smtClean="0">
              <a:latin typeface="Times New Roman" pitchFamily="18" charset="0"/>
              <a:cs typeface="Times New Roman" pitchFamily="18" charset="0"/>
            </a:rPr>
            <a:t>Табиғат бұрышы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28E563D-D869-4FBF-8517-BB11968E6E79}" type="parTrans" cxnId="{705A0974-8B46-4631-8658-C6FB741CFFCE}">
      <dgm:prSet/>
      <dgm:spPr/>
      <dgm:t>
        <a:bodyPr/>
        <a:lstStyle/>
        <a:p>
          <a:endParaRPr lang="ru-RU"/>
        </a:p>
      </dgm:t>
    </dgm:pt>
    <dgm:pt modelId="{C9396CD5-3639-4E11-9128-83B8ED562347}" type="sibTrans" cxnId="{705A0974-8B46-4631-8658-C6FB741CFFCE}">
      <dgm:prSet/>
      <dgm:spPr/>
      <dgm:t>
        <a:bodyPr/>
        <a:lstStyle/>
        <a:p>
          <a:endParaRPr lang="ru-RU"/>
        </a:p>
      </dgm:t>
    </dgm:pt>
    <dgm:pt modelId="{35DD8204-E875-4D5A-99F6-4050B3CA799E}">
      <dgm:prSet phldrT="[Текст]" custT="1"/>
      <dgm:spPr/>
      <dgm:t>
        <a:bodyPr/>
        <a:lstStyle/>
        <a:p>
          <a:r>
            <a:rPr lang="kk-KZ" sz="1200" dirty="0" smtClean="0">
              <a:latin typeface="Times New Roman" pitchFamily="18" charset="0"/>
              <a:cs typeface="Times New Roman" pitchFamily="18" charset="0"/>
            </a:rPr>
            <a:t>Эксперимент жасау бұрышы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8A55ABE-878E-47AF-A456-2E7FB296C3E3}" type="parTrans" cxnId="{7CA6C035-E88F-413D-97E7-BB6B44C7D4E2}">
      <dgm:prSet/>
      <dgm:spPr/>
      <dgm:t>
        <a:bodyPr/>
        <a:lstStyle/>
        <a:p>
          <a:endParaRPr lang="ru-RU"/>
        </a:p>
      </dgm:t>
    </dgm:pt>
    <dgm:pt modelId="{34F40A7E-BEDE-44EE-AB54-5044F042101F}" type="sibTrans" cxnId="{7CA6C035-E88F-413D-97E7-BB6B44C7D4E2}">
      <dgm:prSet/>
      <dgm:spPr/>
      <dgm:t>
        <a:bodyPr/>
        <a:lstStyle/>
        <a:p>
          <a:endParaRPr lang="ru-RU"/>
        </a:p>
      </dgm:t>
    </dgm:pt>
    <dgm:pt modelId="{BA2EA538-2229-43A2-AF01-833B40175441}">
      <dgm:prSet phldrT="[Текст]" custT="1"/>
      <dgm:spPr/>
      <dgm:t>
        <a:bodyPr/>
        <a:lstStyle/>
        <a:p>
          <a:r>
            <a:rPr lang="kk-KZ" sz="1200" dirty="0" smtClean="0">
              <a:latin typeface="Times New Roman" pitchFamily="18" charset="0"/>
              <a:cs typeface="Times New Roman" pitchFamily="18" charset="0"/>
            </a:rPr>
            <a:t>Ойын зонасы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3D2ABBE-4F0C-4754-8C48-0498F13F4968}" type="parTrans" cxnId="{192BC2E1-FA33-4700-A9C1-5D227EA778D6}">
      <dgm:prSet/>
      <dgm:spPr/>
      <dgm:t>
        <a:bodyPr/>
        <a:lstStyle/>
        <a:p>
          <a:endParaRPr lang="ru-RU"/>
        </a:p>
      </dgm:t>
    </dgm:pt>
    <dgm:pt modelId="{A72C6789-6ECA-411E-9DC7-852E33EDF269}" type="sibTrans" cxnId="{192BC2E1-FA33-4700-A9C1-5D227EA778D6}">
      <dgm:prSet/>
      <dgm:spPr/>
      <dgm:t>
        <a:bodyPr/>
        <a:lstStyle/>
        <a:p>
          <a:endParaRPr lang="ru-RU"/>
        </a:p>
      </dgm:t>
    </dgm:pt>
    <dgm:pt modelId="{3BC3E5AD-F66D-43AC-80CF-C1C42FDC56CF}">
      <dgm:prSet phldrT="[Текст]" custT="1"/>
      <dgm:spPr/>
      <dgm:t>
        <a:bodyPr/>
        <a:lstStyle/>
        <a:p>
          <a:r>
            <a:rPr lang="kk-KZ" sz="1200" dirty="0" smtClean="0">
              <a:latin typeface="Times New Roman" pitchFamily="18" charset="0"/>
              <a:cs typeface="Times New Roman" pitchFamily="18" charset="0"/>
            </a:rPr>
            <a:t>Спорт құрал-жабдықтары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820D374-4DD9-44A5-B4DD-EA79A9794FFF}" type="parTrans" cxnId="{FD9627FA-B886-4254-8A76-B84671058906}">
      <dgm:prSet/>
      <dgm:spPr/>
      <dgm:t>
        <a:bodyPr/>
        <a:lstStyle/>
        <a:p>
          <a:endParaRPr lang="ru-RU"/>
        </a:p>
      </dgm:t>
    </dgm:pt>
    <dgm:pt modelId="{9CEDFBE0-2C15-4AD0-94E8-A1A1F882715F}" type="sibTrans" cxnId="{FD9627FA-B886-4254-8A76-B84671058906}">
      <dgm:prSet/>
      <dgm:spPr/>
      <dgm:t>
        <a:bodyPr/>
        <a:lstStyle/>
        <a:p>
          <a:endParaRPr lang="ru-RU"/>
        </a:p>
      </dgm:t>
    </dgm:pt>
    <dgm:pt modelId="{E0366D9F-D77C-4163-8E2E-45B4666AC2F5}">
      <dgm:prSet phldrT="[Текст]" custT="1"/>
      <dgm:spPr/>
      <dgm:t>
        <a:bodyPr/>
        <a:lstStyle/>
        <a:p>
          <a:r>
            <a:rPr lang="kk-KZ" sz="1200" dirty="0" smtClean="0">
              <a:latin typeface="Times New Roman" pitchFamily="18" charset="0"/>
              <a:cs typeface="Times New Roman" pitchFamily="18" charset="0"/>
            </a:rPr>
            <a:t>Дамытушы ойындар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DC4DE7E-E510-48BC-87E6-EDEF3C1FFD67}" type="parTrans" cxnId="{C97B56BC-68A1-4699-A432-402A72E053B0}">
      <dgm:prSet/>
      <dgm:spPr/>
      <dgm:t>
        <a:bodyPr/>
        <a:lstStyle/>
        <a:p>
          <a:endParaRPr lang="ru-RU"/>
        </a:p>
      </dgm:t>
    </dgm:pt>
    <dgm:pt modelId="{6D6E15FD-B980-4B1A-B9D3-A83F07FD0CC7}" type="sibTrans" cxnId="{C97B56BC-68A1-4699-A432-402A72E053B0}">
      <dgm:prSet/>
      <dgm:spPr/>
      <dgm:t>
        <a:bodyPr/>
        <a:lstStyle/>
        <a:p>
          <a:endParaRPr lang="ru-RU"/>
        </a:p>
      </dgm:t>
    </dgm:pt>
    <dgm:pt modelId="{70ADD212-6C68-484F-A844-3BED5750DFD4}">
      <dgm:prSet phldrT="[Текст]"/>
      <dgm:spPr/>
      <dgm:t>
        <a:bodyPr/>
        <a:lstStyle/>
        <a:p>
          <a:endParaRPr lang="ru-RU" dirty="0"/>
        </a:p>
      </dgm:t>
    </dgm:pt>
    <dgm:pt modelId="{64012539-CF82-4EA5-9CE3-9052269B8818}" type="parTrans" cxnId="{F66769D5-118F-463F-A525-4B90B3019705}">
      <dgm:prSet/>
      <dgm:spPr/>
      <dgm:t>
        <a:bodyPr/>
        <a:lstStyle/>
        <a:p>
          <a:endParaRPr lang="ru-RU"/>
        </a:p>
      </dgm:t>
    </dgm:pt>
    <dgm:pt modelId="{10BAFB14-E350-4F02-AEFA-7F611FEFDF6F}" type="sibTrans" cxnId="{F66769D5-118F-463F-A525-4B90B3019705}">
      <dgm:prSet/>
      <dgm:spPr/>
      <dgm:t>
        <a:bodyPr/>
        <a:lstStyle/>
        <a:p>
          <a:endParaRPr lang="ru-RU"/>
        </a:p>
      </dgm:t>
    </dgm:pt>
    <dgm:pt modelId="{19A79C26-61C2-4DCD-86F5-881AB3E823ED}" type="pres">
      <dgm:prSet presAssocID="{8487A832-69C8-4A7A-826B-A001113DF07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CE547-D7A1-49E6-99A1-600350F3F2FB}" type="pres">
      <dgm:prSet presAssocID="{8487A832-69C8-4A7A-826B-A001113DF071}" presName="radial" presStyleCnt="0">
        <dgm:presLayoutVars>
          <dgm:animLvl val="ctr"/>
        </dgm:presLayoutVars>
      </dgm:prSet>
      <dgm:spPr/>
    </dgm:pt>
    <dgm:pt modelId="{C23990E0-9986-4EAA-929D-E176A6F23EF3}" type="pres">
      <dgm:prSet presAssocID="{B8D81227-439C-4639-AB0E-051C70C1BF7B}" presName="centerShape" presStyleLbl="vennNode1" presStyleIdx="0" presStyleCnt="10"/>
      <dgm:spPr/>
      <dgm:t>
        <a:bodyPr/>
        <a:lstStyle/>
        <a:p>
          <a:endParaRPr lang="ru-RU"/>
        </a:p>
      </dgm:t>
    </dgm:pt>
    <dgm:pt modelId="{6E685805-9557-42F3-BD6F-59B1AE8D221B}" type="pres">
      <dgm:prSet presAssocID="{3377216E-3F23-406C-B58C-B0FCD122AF32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16349-73C6-4739-8E10-5747825074F7}" type="pres">
      <dgm:prSet presAssocID="{D2F230CF-2B19-4679-B506-EEF7929714AD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27474-AF57-4191-A47A-FC2130290501}" type="pres">
      <dgm:prSet presAssocID="{A47F0944-0DE5-4F12-87EF-E9AD1AA551DB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C4CDC-0BE7-4295-934D-5281EEAF94A3}" type="pres">
      <dgm:prSet presAssocID="{1FB50B21-3039-4A2A-9589-9073B1C18EEC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3D610-072F-4FD4-9E22-760D1B7CD678}" type="pres">
      <dgm:prSet presAssocID="{AEE2D3E9-A9B2-440C-8739-AB76AFA22F1A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B7D18-A9E1-47BB-9D6C-47BA1651DC6D}" type="pres">
      <dgm:prSet presAssocID="{35DD8204-E875-4D5A-99F6-4050B3CA799E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26BB7-4CE0-4EA6-8A4E-C20A118F1C43}" type="pres">
      <dgm:prSet presAssocID="{BA2EA538-2229-43A2-AF01-833B40175441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4549B-148E-4792-BD2F-77A775266E76}" type="pres">
      <dgm:prSet presAssocID="{3BC3E5AD-F66D-43AC-80CF-C1C42FDC56CF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2FB20-15A5-4EC8-94F0-577E3FFA940F}" type="pres">
      <dgm:prSet presAssocID="{E0366D9F-D77C-4163-8E2E-45B4666AC2F5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7B56BC-68A1-4699-A432-402A72E053B0}" srcId="{B8D81227-439C-4639-AB0E-051C70C1BF7B}" destId="{E0366D9F-D77C-4163-8E2E-45B4666AC2F5}" srcOrd="8" destOrd="0" parTransId="{EDC4DE7E-E510-48BC-87E6-EDEF3C1FFD67}" sibTransId="{6D6E15FD-B980-4B1A-B9D3-A83F07FD0CC7}"/>
    <dgm:cxn modelId="{F66769D5-118F-463F-A525-4B90B3019705}" srcId="{8487A832-69C8-4A7A-826B-A001113DF071}" destId="{70ADD212-6C68-484F-A844-3BED5750DFD4}" srcOrd="1" destOrd="0" parTransId="{64012539-CF82-4EA5-9CE3-9052269B8818}" sibTransId="{10BAFB14-E350-4F02-AEFA-7F611FEFDF6F}"/>
    <dgm:cxn modelId="{D70B4591-B1EE-4647-942C-1F640B9CE628}" type="presOf" srcId="{35DD8204-E875-4D5A-99F6-4050B3CA799E}" destId="{B74B7D18-A9E1-47BB-9D6C-47BA1651DC6D}" srcOrd="0" destOrd="0" presId="urn:microsoft.com/office/officeart/2005/8/layout/radial3"/>
    <dgm:cxn modelId="{CAB79707-4F1F-43EF-A8C7-3A3BE304CE33}" srcId="{B8D81227-439C-4639-AB0E-051C70C1BF7B}" destId="{1FB50B21-3039-4A2A-9589-9073B1C18EEC}" srcOrd="3" destOrd="0" parTransId="{99F636EA-BF80-4195-B546-A3CFB382FE54}" sibTransId="{393A1100-2E38-4BF4-8767-51A9D6F10C13}"/>
    <dgm:cxn modelId="{34F7FEB8-9F29-4790-93EE-4BC79D3AD1FA}" srcId="{B8D81227-439C-4639-AB0E-051C70C1BF7B}" destId="{A47F0944-0DE5-4F12-87EF-E9AD1AA551DB}" srcOrd="2" destOrd="0" parTransId="{7850801D-2670-405F-8760-BBDB04CA1638}" sibTransId="{92D75B31-C941-458A-817F-6A917C2AFC44}"/>
    <dgm:cxn modelId="{FD9627FA-B886-4254-8A76-B84671058906}" srcId="{B8D81227-439C-4639-AB0E-051C70C1BF7B}" destId="{3BC3E5AD-F66D-43AC-80CF-C1C42FDC56CF}" srcOrd="7" destOrd="0" parTransId="{A820D374-4DD9-44A5-B4DD-EA79A9794FFF}" sibTransId="{9CEDFBE0-2C15-4AD0-94E8-A1A1F882715F}"/>
    <dgm:cxn modelId="{4CD375DD-84E2-47D9-9575-6D8410E670EA}" srcId="{B8D81227-439C-4639-AB0E-051C70C1BF7B}" destId="{3377216E-3F23-406C-B58C-B0FCD122AF32}" srcOrd="0" destOrd="0" parTransId="{67CF5848-4943-4617-917F-516882BC653D}" sibTransId="{D62C9CCC-D676-418C-B674-B6EEAD4C94B5}"/>
    <dgm:cxn modelId="{663EDBEE-C8C2-4536-9D0A-200BCF16C6B8}" type="presOf" srcId="{A47F0944-0DE5-4F12-87EF-E9AD1AA551DB}" destId="{E5B27474-AF57-4191-A47A-FC2130290501}" srcOrd="0" destOrd="0" presId="urn:microsoft.com/office/officeart/2005/8/layout/radial3"/>
    <dgm:cxn modelId="{705A0974-8B46-4631-8658-C6FB741CFFCE}" srcId="{B8D81227-439C-4639-AB0E-051C70C1BF7B}" destId="{AEE2D3E9-A9B2-440C-8739-AB76AFA22F1A}" srcOrd="4" destOrd="0" parTransId="{E28E563D-D869-4FBF-8517-BB11968E6E79}" sibTransId="{C9396CD5-3639-4E11-9128-83B8ED562347}"/>
    <dgm:cxn modelId="{BD398316-5000-45E8-969B-3D29F9719F89}" type="presOf" srcId="{3BC3E5AD-F66D-43AC-80CF-C1C42FDC56CF}" destId="{99C4549B-148E-4792-BD2F-77A775266E76}" srcOrd="0" destOrd="0" presId="urn:microsoft.com/office/officeart/2005/8/layout/radial3"/>
    <dgm:cxn modelId="{5A8BA1A1-71AB-478C-91A8-E87BB44B6958}" type="presOf" srcId="{E0366D9F-D77C-4163-8E2E-45B4666AC2F5}" destId="{B312FB20-15A5-4EC8-94F0-577E3FFA940F}" srcOrd="0" destOrd="0" presId="urn:microsoft.com/office/officeart/2005/8/layout/radial3"/>
    <dgm:cxn modelId="{7CA6C035-E88F-413D-97E7-BB6B44C7D4E2}" srcId="{B8D81227-439C-4639-AB0E-051C70C1BF7B}" destId="{35DD8204-E875-4D5A-99F6-4050B3CA799E}" srcOrd="5" destOrd="0" parTransId="{48A55ABE-878E-47AF-A456-2E7FB296C3E3}" sibTransId="{34F40A7E-BEDE-44EE-AB54-5044F042101F}"/>
    <dgm:cxn modelId="{1412AF2A-8316-4A15-B6C1-4E54DC54D171}" type="presOf" srcId="{8487A832-69C8-4A7A-826B-A001113DF071}" destId="{19A79C26-61C2-4DCD-86F5-881AB3E823ED}" srcOrd="0" destOrd="0" presId="urn:microsoft.com/office/officeart/2005/8/layout/radial3"/>
    <dgm:cxn modelId="{192BC2E1-FA33-4700-A9C1-5D227EA778D6}" srcId="{B8D81227-439C-4639-AB0E-051C70C1BF7B}" destId="{BA2EA538-2229-43A2-AF01-833B40175441}" srcOrd="6" destOrd="0" parTransId="{43D2ABBE-4F0C-4754-8C48-0498F13F4968}" sibTransId="{A72C6789-6ECA-411E-9DC7-852E33EDF269}"/>
    <dgm:cxn modelId="{5A1A801D-89FC-47A4-8800-581E92F3E290}" srcId="{8487A832-69C8-4A7A-826B-A001113DF071}" destId="{B8D81227-439C-4639-AB0E-051C70C1BF7B}" srcOrd="0" destOrd="0" parTransId="{45E97A32-49AA-4D8C-B109-35FA1BCB58C8}" sibTransId="{FF8B2495-B0E0-4086-AEF4-8497C103FE1A}"/>
    <dgm:cxn modelId="{5934B000-FBD2-4254-9874-1C86A6D074C2}" type="presOf" srcId="{3377216E-3F23-406C-B58C-B0FCD122AF32}" destId="{6E685805-9557-42F3-BD6F-59B1AE8D221B}" srcOrd="0" destOrd="0" presId="urn:microsoft.com/office/officeart/2005/8/layout/radial3"/>
    <dgm:cxn modelId="{08EA8601-774D-4482-B855-A5A023E25653}" type="presOf" srcId="{BA2EA538-2229-43A2-AF01-833B40175441}" destId="{AF226BB7-4CE0-4EA6-8A4E-C20A118F1C43}" srcOrd="0" destOrd="0" presId="urn:microsoft.com/office/officeart/2005/8/layout/radial3"/>
    <dgm:cxn modelId="{5F23B6F0-7B04-4601-A299-F606600A3971}" type="presOf" srcId="{B8D81227-439C-4639-AB0E-051C70C1BF7B}" destId="{C23990E0-9986-4EAA-929D-E176A6F23EF3}" srcOrd="0" destOrd="0" presId="urn:microsoft.com/office/officeart/2005/8/layout/radial3"/>
    <dgm:cxn modelId="{0CD22D76-98C5-423C-AD8B-F8E9DE325BCF}" type="presOf" srcId="{AEE2D3E9-A9B2-440C-8739-AB76AFA22F1A}" destId="{CA43D610-072F-4FD4-9E22-760D1B7CD678}" srcOrd="0" destOrd="0" presId="urn:microsoft.com/office/officeart/2005/8/layout/radial3"/>
    <dgm:cxn modelId="{00467353-BF7A-495B-9B54-AE8533C8C552}" srcId="{B8D81227-439C-4639-AB0E-051C70C1BF7B}" destId="{D2F230CF-2B19-4679-B506-EEF7929714AD}" srcOrd="1" destOrd="0" parTransId="{B2D5A2C6-0DFB-47EB-8AA7-4A9825B967AF}" sibTransId="{74058F33-CFBF-4558-9AF1-7F9F56EDD117}"/>
    <dgm:cxn modelId="{289DA5D1-A81E-49D6-A650-B32C40271D6B}" type="presOf" srcId="{D2F230CF-2B19-4679-B506-EEF7929714AD}" destId="{AA316349-73C6-4739-8E10-5747825074F7}" srcOrd="0" destOrd="0" presId="urn:microsoft.com/office/officeart/2005/8/layout/radial3"/>
    <dgm:cxn modelId="{BFD6EFA9-EFF3-4A4C-B489-9C9B16348096}" type="presOf" srcId="{1FB50B21-3039-4A2A-9589-9073B1C18EEC}" destId="{5D0C4CDC-0BE7-4295-934D-5281EEAF94A3}" srcOrd="0" destOrd="0" presId="urn:microsoft.com/office/officeart/2005/8/layout/radial3"/>
    <dgm:cxn modelId="{F4FB76AD-2712-40FF-9053-8E455204AFAC}" type="presParOf" srcId="{19A79C26-61C2-4DCD-86F5-881AB3E823ED}" destId="{EF5CE547-D7A1-49E6-99A1-600350F3F2FB}" srcOrd="0" destOrd="0" presId="urn:microsoft.com/office/officeart/2005/8/layout/radial3"/>
    <dgm:cxn modelId="{28D75A73-427A-4246-9D92-5EDDE70FA5CA}" type="presParOf" srcId="{EF5CE547-D7A1-49E6-99A1-600350F3F2FB}" destId="{C23990E0-9986-4EAA-929D-E176A6F23EF3}" srcOrd="0" destOrd="0" presId="urn:microsoft.com/office/officeart/2005/8/layout/radial3"/>
    <dgm:cxn modelId="{7B3BFA29-FCDC-4F44-9444-5F5F2DBF18BB}" type="presParOf" srcId="{EF5CE547-D7A1-49E6-99A1-600350F3F2FB}" destId="{6E685805-9557-42F3-BD6F-59B1AE8D221B}" srcOrd="1" destOrd="0" presId="urn:microsoft.com/office/officeart/2005/8/layout/radial3"/>
    <dgm:cxn modelId="{57D67537-04FE-4ABF-8008-DB0B40FADE8A}" type="presParOf" srcId="{EF5CE547-D7A1-49E6-99A1-600350F3F2FB}" destId="{AA316349-73C6-4739-8E10-5747825074F7}" srcOrd="2" destOrd="0" presId="urn:microsoft.com/office/officeart/2005/8/layout/radial3"/>
    <dgm:cxn modelId="{AEA28227-C810-491A-B787-DE20CC1D489C}" type="presParOf" srcId="{EF5CE547-D7A1-49E6-99A1-600350F3F2FB}" destId="{E5B27474-AF57-4191-A47A-FC2130290501}" srcOrd="3" destOrd="0" presId="urn:microsoft.com/office/officeart/2005/8/layout/radial3"/>
    <dgm:cxn modelId="{F7F0F92E-220C-4610-B49C-FC9200E93F4F}" type="presParOf" srcId="{EF5CE547-D7A1-49E6-99A1-600350F3F2FB}" destId="{5D0C4CDC-0BE7-4295-934D-5281EEAF94A3}" srcOrd="4" destOrd="0" presId="urn:microsoft.com/office/officeart/2005/8/layout/radial3"/>
    <dgm:cxn modelId="{2D36FAEC-6BFF-44B1-B8DD-04AF63B574B8}" type="presParOf" srcId="{EF5CE547-D7A1-49E6-99A1-600350F3F2FB}" destId="{CA43D610-072F-4FD4-9E22-760D1B7CD678}" srcOrd="5" destOrd="0" presId="urn:microsoft.com/office/officeart/2005/8/layout/radial3"/>
    <dgm:cxn modelId="{B1F2BE34-0EE3-480F-A9DA-7645085E788D}" type="presParOf" srcId="{EF5CE547-D7A1-49E6-99A1-600350F3F2FB}" destId="{B74B7D18-A9E1-47BB-9D6C-47BA1651DC6D}" srcOrd="6" destOrd="0" presId="urn:microsoft.com/office/officeart/2005/8/layout/radial3"/>
    <dgm:cxn modelId="{26DA3E22-6C48-47E5-806F-53BF5C5ABE41}" type="presParOf" srcId="{EF5CE547-D7A1-49E6-99A1-600350F3F2FB}" destId="{AF226BB7-4CE0-4EA6-8A4E-C20A118F1C43}" srcOrd="7" destOrd="0" presId="urn:microsoft.com/office/officeart/2005/8/layout/radial3"/>
    <dgm:cxn modelId="{13C73FC9-30CD-442F-B07C-4B3BA537EEA3}" type="presParOf" srcId="{EF5CE547-D7A1-49E6-99A1-600350F3F2FB}" destId="{99C4549B-148E-4792-BD2F-77A775266E76}" srcOrd="8" destOrd="0" presId="urn:microsoft.com/office/officeart/2005/8/layout/radial3"/>
    <dgm:cxn modelId="{52174973-C6F4-4632-802E-93EF88E2817F}" type="presParOf" srcId="{EF5CE547-D7A1-49E6-99A1-600350F3F2FB}" destId="{B312FB20-15A5-4EC8-94F0-577E3FFA940F}" srcOrd="9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DD7867-91D2-40F0-B33A-61AF1DFEABF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34378-BE34-4141-835D-5766600BEC51}">
      <dgm:prSet/>
      <dgm:spPr/>
      <dgm:t>
        <a:bodyPr/>
        <a:lstStyle/>
        <a:p>
          <a:pPr rtl="0"/>
          <a:endParaRPr lang="ru-RU" b="1" dirty="0"/>
        </a:p>
      </dgm:t>
    </dgm:pt>
    <dgm:pt modelId="{FFAE2EB5-8A7C-4FCE-955B-101C088616F6}" type="parTrans" cxnId="{21EA6141-8D10-4B88-BD0A-E1DD19F622B4}">
      <dgm:prSet/>
      <dgm:spPr/>
      <dgm:t>
        <a:bodyPr/>
        <a:lstStyle/>
        <a:p>
          <a:endParaRPr lang="ru-RU"/>
        </a:p>
      </dgm:t>
    </dgm:pt>
    <dgm:pt modelId="{22E565E3-B5F7-4526-9504-EC8AA7B081E8}" type="sibTrans" cxnId="{21EA6141-8D10-4B88-BD0A-E1DD19F622B4}">
      <dgm:prSet/>
      <dgm:spPr/>
      <dgm:t>
        <a:bodyPr/>
        <a:lstStyle/>
        <a:p>
          <a:endParaRPr lang="ru-RU"/>
        </a:p>
      </dgm:t>
    </dgm:pt>
    <dgm:pt modelId="{DCDC3556-C5F5-41A8-82ED-1B75C791D068}">
      <dgm:prSet/>
      <dgm:spPr/>
      <dgm:t>
        <a:bodyPr/>
        <a:lstStyle/>
        <a:p>
          <a:pPr rtl="0"/>
          <a:endParaRPr lang="ru-RU" b="1" dirty="0"/>
        </a:p>
      </dgm:t>
    </dgm:pt>
    <dgm:pt modelId="{7F494286-E923-4F78-A498-843D02958F8E}" type="parTrans" cxnId="{7A3BD507-2CE2-433A-95DA-F38A3A9BD683}">
      <dgm:prSet/>
      <dgm:spPr/>
      <dgm:t>
        <a:bodyPr/>
        <a:lstStyle/>
        <a:p>
          <a:endParaRPr lang="ru-RU"/>
        </a:p>
      </dgm:t>
    </dgm:pt>
    <dgm:pt modelId="{9DFAB1C6-01EC-441A-ADBC-34EEFCBF0FD2}" type="sibTrans" cxnId="{7A3BD507-2CE2-433A-95DA-F38A3A9BD683}">
      <dgm:prSet/>
      <dgm:spPr/>
      <dgm:t>
        <a:bodyPr/>
        <a:lstStyle/>
        <a:p>
          <a:endParaRPr lang="ru-RU"/>
        </a:p>
      </dgm:t>
    </dgm:pt>
    <dgm:pt modelId="{60332BA3-0719-4FC6-B67C-4D99DA639A71}">
      <dgm:prSet/>
      <dgm:spPr/>
      <dgm:t>
        <a:bodyPr/>
        <a:lstStyle/>
        <a:p>
          <a:pPr rtl="0"/>
          <a:endParaRPr lang="ru-RU" b="1" dirty="0"/>
        </a:p>
      </dgm:t>
    </dgm:pt>
    <dgm:pt modelId="{38358D98-2D0A-4806-948E-11B30288EF9E}" type="parTrans" cxnId="{7B1BCC8B-1381-4134-9FBF-59BE49872492}">
      <dgm:prSet/>
      <dgm:spPr/>
      <dgm:t>
        <a:bodyPr/>
        <a:lstStyle/>
        <a:p>
          <a:endParaRPr lang="ru-RU"/>
        </a:p>
      </dgm:t>
    </dgm:pt>
    <dgm:pt modelId="{5CBE2F0F-2402-4231-8910-0E2DC790596A}" type="sibTrans" cxnId="{7B1BCC8B-1381-4134-9FBF-59BE49872492}">
      <dgm:prSet/>
      <dgm:spPr/>
      <dgm:t>
        <a:bodyPr/>
        <a:lstStyle/>
        <a:p>
          <a:endParaRPr lang="ru-RU"/>
        </a:p>
      </dgm:t>
    </dgm:pt>
    <dgm:pt modelId="{1265356A-DCEB-4C75-96DF-B437B2618652}">
      <dgm:prSet/>
      <dgm:spPr/>
      <dgm:t>
        <a:bodyPr/>
        <a:lstStyle/>
        <a:p>
          <a:pPr rtl="0"/>
          <a:endParaRPr lang="ru-RU" b="1" dirty="0"/>
        </a:p>
      </dgm:t>
    </dgm:pt>
    <dgm:pt modelId="{B7D597C3-B7BE-41AC-BF3D-489FA30969EA}" type="parTrans" cxnId="{3C8C978A-ED5B-49C9-8F38-533784AA0A18}">
      <dgm:prSet/>
      <dgm:spPr/>
      <dgm:t>
        <a:bodyPr/>
        <a:lstStyle/>
        <a:p>
          <a:endParaRPr lang="ru-RU"/>
        </a:p>
      </dgm:t>
    </dgm:pt>
    <dgm:pt modelId="{ABD27B65-7F5F-482E-8C1B-6E4AE9673260}" type="sibTrans" cxnId="{3C8C978A-ED5B-49C9-8F38-533784AA0A18}">
      <dgm:prSet/>
      <dgm:spPr/>
      <dgm:t>
        <a:bodyPr/>
        <a:lstStyle/>
        <a:p>
          <a:endParaRPr lang="ru-RU"/>
        </a:p>
      </dgm:t>
    </dgm:pt>
    <dgm:pt modelId="{B8DD21EA-85C5-4FC1-B8F9-96B7E2360A9E}">
      <dgm:prSet/>
      <dgm:spPr/>
      <dgm:t>
        <a:bodyPr/>
        <a:lstStyle/>
        <a:p>
          <a:pPr rtl="0"/>
          <a:endParaRPr lang="ru-RU" b="1" dirty="0"/>
        </a:p>
      </dgm:t>
    </dgm:pt>
    <dgm:pt modelId="{8B7B25C2-5AD7-4F0C-8421-40EC2BE63245}" type="parTrans" cxnId="{D4BE85C9-A795-4C6B-A3E1-6537FEB94A7B}">
      <dgm:prSet/>
      <dgm:spPr/>
      <dgm:t>
        <a:bodyPr/>
        <a:lstStyle/>
        <a:p>
          <a:endParaRPr lang="ru-RU"/>
        </a:p>
      </dgm:t>
    </dgm:pt>
    <dgm:pt modelId="{9CB6DECC-576C-4265-A67F-77570D00E24F}" type="sibTrans" cxnId="{D4BE85C9-A795-4C6B-A3E1-6537FEB94A7B}">
      <dgm:prSet/>
      <dgm:spPr/>
      <dgm:t>
        <a:bodyPr/>
        <a:lstStyle/>
        <a:p>
          <a:endParaRPr lang="ru-RU"/>
        </a:p>
      </dgm:t>
    </dgm:pt>
    <dgm:pt modelId="{7BF7CAC8-E1E5-40C3-BA0E-1446C55A677F}">
      <dgm:prSet/>
      <dgm:spPr/>
      <dgm:t>
        <a:bodyPr/>
        <a:lstStyle/>
        <a:p>
          <a:pPr rtl="0"/>
          <a:endParaRPr lang="ru-RU" b="1" dirty="0"/>
        </a:p>
      </dgm:t>
    </dgm:pt>
    <dgm:pt modelId="{DFF8D168-C648-4B90-8798-4F1B8C123EF2}" type="parTrans" cxnId="{92853B2D-A358-4665-8F6A-BED2555628D7}">
      <dgm:prSet/>
      <dgm:spPr/>
      <dgm:t>
        <a:bodyPr/>
        <a:lstStyle/>
        <a:p>
          <a:endParaRPr lang="ru-RU"/>
        </a:p>
      </dgm:t>
    </dgm:pt>
    <dgm:pt modelId="{04E557E8-270E-455F-9C8E-ED5EA5926369}" type="sibTrans" cxnId="{92853B2D-A358-4665-8F6A-BED2555628D7}">
      <dgm:prSet/>
      <dgm:spPr/>
      <dgm:t>
        <a:bodyPr/>
        <a:lstStyle/>
        <a:p>
          <a:endParaRPr lang="ru-RU"/>
        </a:p>
      </dgm:t>
    </dgm:pt>
    <dgm:pt modelId="{0003A17F-7668-4031-80DD-76D8710B25E8}">
      <dgm:prSet/>
      <dgm:spPr/>
      <dgm:t>
        <a:bodyPr/>
        <a:lstStyle/>
        <a:p>
          <a:r>
            <a:rPr lang="kk-KZ" dirty="0" smtClean="0"/>
            <a:t>Қауіпсіз</a:t>
          </a:r>
          <a:endParaRPr lang="ru-RU" dirty="0"/>
        </a:p>
      </dgm:t>
    </dgm:pt>
    <dgm:pt modelId="{82E7A138-3C5A-4395-9FBF-1D1BF94A96C2}" type="parTrans" cxnId="{3985AF49-4794-4FEE-83CF-50E37EEA8EE3}">
      <dgm:prSet/>
      <dgm:spPr/>
      <dgm:t>
        <a:bodyPr/>
        <a:lstStyle/>
        <a:p>
          <a:endParaRPr lang="ru-RU"/>
        </a:p>
      </dgm:t>
    </dgm:pt>
    <dgm:pt modelId="{F9CACA31-D125-4F25-9C3D-6995BBFAE22D}" type="sibTrans" cxnId="{3985AF49-4794-4FEE-83CF-50E37EEA8EE3}">
      <dgm:prSet/>
      <dgm:spPr/>
      <dgm:t>
        <a:bodyPr/>
        <a:lstStyle/>
        <a:p>
          <a:endParaRPr lang="ru-RU"/>
        </a:p>
      </dgm:t>
    </dgm:pt>
    <dgm:pt modelId="{669EFF49-8FCF-41F3-A529-47F6EAD3E6CB}">
      <dgm:prSet/>
      <dgm:spPr/>
      <dgm:t>
        <a:bodyPr/>
        <a:lstStyle/>
        <a:p>
          <a:r>
            <a:rPr lang="kk-KZ" dirty="0" smtClean="0"/>
            <a:t>Қолжетімді</a:t>
          </a:r>
          <a:endParaRPr lang="ru-RU" dirty="0"/>
        </a:p>
      </dgm:t>
    </dgm:pt>
    <dgm:pt modelId="{12C17ED3-F63C-44C9-89D4-DEC8F45FEC45}" type="parTrans" cxnId="{AB9A2132-E384-40BD-A207-A160C0E3A56E}">
      <dgm:prSet/>
      <dgm:spPr/>
      <dgm:t>
        <a:bodyPr/>
        <a:lstStyle/>
        <a:p>
          <a:endParaRPr lang="ru-RU"/>
        </a:p>
      </dgm:t>
    </dgm:pt>
    <dgm:pt modelId="{49510F80-E3ED-4F75-8F27-E580D7D71A27}" type="sibTrans" cxnId="{AB9A2132-E384-40BD-A207-A160C0E3A56E}">
      <dgm:prSet/>
      <dgm:spPr/>
      <dgm:t>
        <a:bodyPr/>
        <a:lstStyle/>
        <a:p>
          <a:endParaRPr lang="ru-RU"/>
        </a:p>
      </dgm:t>
    </dgm:pt>
    <dgm:pt modelId="{67A27854-5F34-4A1E-9927-4A50D4477A80}">
      <dgm:prSet/>
      <dgm:spPr/>
      <dgm:t>
        <a:bodyPr/>
        <a:lstStyle/>
        <a:p>
          <a:r>
            <a:rPr lang="kk-KZ" dirty="0" smtClean="0"/>
            <a:t>Әртүрлі</a:t>
          </a:r>
          <a:endParaRPr lang="ru-RU" dirty="0"/>
        </a:p>
      </dgm:t>
    </dgm:pt>
    <dgm:pt modelId="{DD25463C-E1D5-40A9-90D6-2085F23B5AC6}" type="parTrans" cxnId="{1C4BE265-215E-48DE-A943-D9E016A23A01}">
      <dgm:prSet/>
      <dgm:spPr/>
      <dgm:t>
        <a:bodyPr/>
        <a:lstStyle/>
        <a:p>
          <a:endParaRPr lang="ru-RU"/>
        </a:p>
      </dgm:t>
    </dgm:pt>
    <dgm:pt modelId="{3F7B3291-8E4E-457D-B1BC-0E7E2E99CB07}" type="sibTrans" cxnId="{1C4BE265-215E-48DE-A943-D9E016A23A01}">
      <dgm:prSet/>
      <dgm:spPr/>
      <dgm:t>
        <a:bodyPr/>
        <a:lstStyle/>
        <a:p>
          <a:endParaRPr lang="ru-RU"/>
        </a:p>
      </dgm:t>
    </dgm:pt>
    <dgm:pt modelId="{B5871265-A176-4668-9495-462BFADA2C00}">
      <dgm:prSet/>
      <dgm:spPr/>
      <dgm:t>
        <a:bodyPr/>
        <a:lstStyle/>
        <a:p>
          <a:r>
            <a:rPr lang="kk-KZ" dirty="0" smtClean="0"/>
            <a:t>Мазмұнды</a:t>
          </a:r>
          <a:endParaRPr lang="ru-RU" dirty="0"/>
        </a:p>
      </dgm:t>
    </dgm:pt>
    <dgm:pt modelId="{01A75A58-E09D-42CA-AE13-AA5A3CFF5C0D}" type="parTrans" cxnId="{7A37F01D-6BEE-4342-8ED1-7BF76C820AE3}">
      <dgm:prSet/>
      <dgm:spPr/>
      <dgm:t>
        <a:bodyPr/>
        <a:lstStyle/>
        <a:p>
          <a:endParaRPr lang="ru-RU"/>
        </a:p>
      </dgm:t>
    </dgm:pt>
    <dgm:pt modelId="{F493E882-CD0A-4970-928D-81354E6336B9}" type="sibTrans" cxnId="{7A37F01D-6BEE-4342-8ED1-7BF76C820AE3}">
      <dgm:prSet/>
      <dgm:spPr/>
      <dgm:t>
        <a:bodyPr/>
        <a:lstStyle/>
        <a:p>
          <a:endParaRPr lang="ru-RU"/>
        </a:p>
      </dgm:t>
    </dgm:pt>
    <dgm:pt modelId="{77E08DF5-A17A-41DC-AE9E-9BFACF605387}">
      <dgm:prSet/>
      <dgm:spPr/>
      <dgm:t>
        <a:bodyPr/>
        <a:lstStyle/>
        <a:p>
          <a:r>
            <a:rPr lang="kk-KZ" dirty="0" smtClean="0"/>
            <a:t>Көп атқарымды</a:t>
          </a:r>
          <a:endParaRPr lang="ru-RU" dirty="0"/>
        </a:p>
      </dgm:t>
    </dgm:pt>
    <dgm:pt modelId="{D0E5A15B-B95C-4D18-AB71-BC17B1A02605}" type="parTrans" cxnId="{B82ABC22-0511-4946-B612-FAB2988C5E99}">
      <dgm:prSet/>
      <dgm:spPr/>
      <dgm:t>
        <a:bodyPr/>
        <a:lstStyle/>
        <a:p>
          <a:endParaRPr lang="ru-RU"/>
        </a:p>
      </dgm:t>
    </dgm:pt>
    <dgm:pt modelId="{E23ECB8C-D31A-4754-9D85-5CF26D24F464}" type="sibTrans" cxnId="{B82ABC22-0511-4946-B612-FAB2988C5E99}">
      <dgm:prSet/>
      <dgm:spPr/>
      <dgm:t>
        <a:bodyPr/>
        <a:lstStyle/>
        <a:p>
          <a:endParaRPr lang="ru-RU"/>
        </a:p>
      </dgm:t>
    </dgm:pt>
    <dgm:pt modelId="{C1040E61-BA69-414B-AB17-8A83517A64FB}">
      <dgm:prSet/>
      <dgm:spPr/>
      <dgm:t>
        <a:bodyPr/>
        <a:lstStyle/>
        <a:p>
          <a:r>
            <a:rPr lang="kk-KZ" dirty="0" smtClean="0"/>
            <a:t>Өзгермелі</a:t>
          </a:r>
          <a:endParaRPr lang="ru-RU" dirty="0"/>
        </a:p>
      </dgm:t>
    </dgm:pt>
    <dgm:pt modelId="{5950188D-9FDA-41DF-9DA1-CDB529119738}" type="parTrans" cxnId="{06C06A3C-C3A6-4A68-B5CE-A299AE13502E}">
      <dgm:prSet/>
      <dgm:spPr/>
      <dgm:t>
        <a:bodyPr/>
        <a:lstStyle/>
        <a:p>
          <a:endParaRPr lang="ru-RU"/>
        </a:p>
      </dgm:t>
    </dgm:pt>
    <dgm:pt modelId="{2CA4BE1A-5E7D-4292-8FAE-B159C74ADAF8}" type="sibTrans" cxnId="{06C06A3C-C3A6-4A68-B5CE-A299AE13502E}">
      <dgm:prSet/>
      <dgm:spPr/>
      <dgm:t>
        <a:bodyPr/>
        <a:lstStyle/>
        <a:p>
          <a:endParaRPr lang="ru-RU"/>
        </a:p>
      </dgm:t>
    </dgm:pt>
    <dgm:pt modelId="{A1B3B906-4F48-4F18-8219-EF6607E8D47E}">
      <dgm:prSet/>
      <dgm:spPr/>
      <dgm:t>
        <a:bodyPr/>
        <a:lstStyle/>
        <a:p>
          <a:endParaRPr lang="ru-RU" dirty="0"/>
        </a:p>
      </dgm:t>
    </dgm:pt>
    <dgm:pt modelId="{C4772A97-3F90-4709-91DF-293C74826A01}" type="parTrans" cxnId="{71EF256B-8BA5-4D96-A30F-72577C81F2A2}">
      <dgm:prSet/>
      <dgm:spPr/>
      <dgm:t>
        <a:bodyPr/>
        <a:lstStyle/>
        <a:p>
          <a:endParaRPr lang="ru-RU"/>
        </a:p>
      </dgm:t>
    </dgm:pt>
    <dgm:pt modelId="{913A37BC-8382-4921-B0F6-18BB88FFC948}" type="sibTrans" cxnId="{71EF256B-8BA5-4D96-A30F-72577C81F2A2}">
      <dgm:prSet/>
      <dgm:spPr/>
      <dgm:t>
        <a:bodyPr/>
        <a:lstStyle/>
        <a:p>
          <a:endParaRPr lang="ru-RU"/>
        </a:p>
      </dgm:t>
    </dgm:pt>
    <dgm:pt modelId="{EC1A31F3-856E-400E-B919-9119CC756D70}">
      <dgm:prSet/>
      <dgm:spPr/>
      <dgm:t>
        <a:bodyPr/>
        <a:lstStyle/>
        <a:p>
          <a:r>
            <a:rPr lang="kk-KZ" dirty="0" smtClean="0"/>
            <a:t>Тартымды</a:t>
          </a:r>
          <a:endParaRPr lang="ru-RU" dirty="0"/>
        </a:p>
      </dgm:t>
    </dgm:pt>
    <dgm:pt modelId="{3B24B36D-2831-46E6-9ED0-177298F1F7F0}" type="parTrans" cxnId="{38F3AAE5-0DAE-495D-8184-78551BEB6906}">
      <dgm:prSet/>
      <dgm:spPr/>
      <dgm:t>
        <a:bodyPr/>
        <a:lstStyle/>
        <a:p>
          <a:endParaRPr lang="ru-RU"/>
        </a:p>
      </dgm:t>
    </dgm:pt>
    <dgm:pt modelId="{1080140B-8296-452B-B638-FB43DB958924}" type="sibTrans" cxnId="{38F3AAE5-0DAE-495D-8184-78551BEB6906}">
      <dgm:prSet/>
      <dgm:spPr/>
      <dgm:t>
        <a:bodyPr/>
        <a:lstStyle/>
        <a:p>
          <a:endParaRPr lang="ru-RU"/>
        </a:p>
      </dgm:t>
    </dgm:pt>
    <dgm:pt modelId="{87B85B4A-63BC-47CD-BABD-934C532B27D0}" type="pres">
      <dgm:prSet presAssocID="{78DD7867-91D2-40F0-B33A-61AF1DFEABF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B3E987-54FD-4C0F-B1CB-0C9D252C23DE}" type="pres">
      <dgm:prSet presAssocID="{B6F34378-BE34-4141-835D-5766600BEC51}" presName="composite" presStyleCnt="0"/>
      <dgm:spPr/>
    </dgm:pt>
    <dgm:pt modelId="{595F85C8-6537-42D0-BA91-734AC3BAEE07}" type="pres">
      <dgm:prSet presAssocID="{B6F34378-BE34-4141-835D-5766600BEC51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155B1-3B09-4E8D-BDAC-124E1CE22269}" type="pres">
      <dgm:prSet presAssocID="{B6F34378-BE34-4141-835D-5766600BEC51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AF78C-F246-422D-9CE9-B5F9B0C4DD37}" type="pres">
      <dgm:prSet presAssocID="{22E565E3-B5F7-4526-9504-EC8AA7B081E8}" presName="sp" presStyleCnt="0"/>
      <dgm:spPr/>
    </dgm:pt>
    <dgm:pt modelId="{B0163605-B9FD-4CBC-83F0-E021C4014C14}" type="pres">
      <dgm:prSet presAssocID="{DCDC3556-C5F5-41A8-82ED-1B75C791D068}" presName="composite" presStyleCnt="0"/>
      <dgm:spPr/>
    </dgm:pt>
    <dgm:pt modelId="{CFA53738-6465-47AE-95BA-BDFD736319C4}" type="pres">
      <dgm:prSet presAssocID="{DCDC3556-C5F5-41A8-82ED-1B75C791D068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5020A-38DC-44A6-94BA-AF8A68D28176}" type="pres">
      <dgm:prSet presAssocID="{DCDC3556-C5F5-41A8-82ED-1B75C791D068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E03AB-78F0-42A0-949A-291BCFDFB1DA}" type="pres">
      <dgm:prSet presAssocID="{9DFAB1C6-01EC-441A-ADBC-34EEFCBF0FD2}" presName="sp" presStyleCnt="0"/>
      <dgm:spPr/>
    </dgm:pt>
    <dgm:pt modelId="{7642948B-3BAE-4141-9501-E1489CC979C6}" type="pres">
      <dgm:prSet presAssocID="{60332BA3-0719-4FC6-B67C-4D99DA639A71}" presName="composite" presStyleCnt="0"/>
      <dgm:spPr/>
    </dgm:pt>
    <dgm:pt modelId="{3005B919-F1E0-4B3B-AD3E-07A680AC3EF8}" type="pres">
      <dgm:prSet presAssocID="{60332BA3-0719-4FC6-B67C-4D99DA639A71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AD667-8B1A-4DCB-BD5A-D4D9A25E40E4}" type="pres">
      <dgm:prSet presAssocID="{60332BA3-0719-4FC6-B67C-4D99DA639A71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7D42E-87A9-4897-89A7-166137E38959}" type="pres">
      <dgm:prSet presAssocID="{5CBE2F0F-2402-4231-8910-0E2DC790596A}" presName="sp" presStyleCnt="0"/>
      <dgm:spPr/>
    </dgm:pt>
    <dgm:pt modelId="{63FCF843-3591-4530-9E34-5E27BB530F8E}" type="pres">
      <dgm:prSet presAssocID="{1265356A-DCEB-4C75-96DF-B437B2618652}" presName="composite" presStyleCnt="0"/>
      <dgm:spPr/>
    </dgm:pt>
    <dgm:pt modelId="{0BC13E6E-EABC-4A5A-B31A-C827882E2A4A}" type="pres">
      <dgm:prSet presAssocID="{1265356A-DCEB-4C75-96DF-B437B2618652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D04D7-3CEF-4CCC-B2B4-661B525E75C3}" type="pres">
      <dgm:prSet presAssocID="{1265356A-DCEB-4C75-96DF-B437B2618652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87B0F-47A1-4692-A8CE-2A685478CBE1}" type="pres">
      <dgm:prSet presAssocID="{ABD27B65-7F5F-482E-8C1B-6E4AE9673260}" presName="sp" presStyleCnt="0"/>
      <dgm:spPr/>
    </dgm:pt>
    <dgm:pt modelId="{F456488C-61E8-4919-8FA2-6B1E8952E1D0}" type="pres">
      <dgm:prSet presAssocID="{B8DD21EA-85C5-4FC1-B8F9-96B7E2360A9E}" presName="composite" presStyleCnt="0"/>
      <dgm:spPr/>
    </dgm:pt>
    <dgm:pt modelId="{00D3E5F3-D770-4FBE-A926-CE489FE8734C}" type="pres">
      <dgm:prSet presAssocID="{B8DD21EA-85C5-4FC1-B8F9-96B7E2360A9E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EBE29-B5EE-4C93-A6C6-3A0CBE26BFA2}" type="pres">
      <dgm:prSet presAssocID="{B8DD21EA-85C5-4FC1-B8F9-96B7E2360A9E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08412-A94F-476E-8144-04EAF21D10E8}" type="pres">
      <dgm:prSet presAssocID="{9CB6DECC-576C-4265-A67F-77570D00E24F}" presName="sp" presStyleCnt="0"/>
      <dgm:spPr/>
    </dgm:pt>
    <dgm:pt modelId="{6B42D833-B6D0-48DD-B250-084BD25EF6CB}" type="pres">
      <dgm:prSet presAssocID="{7BF7CAC8-E1E5-40C3-BA0E-1446C55A677F}" presName="composite" presStyleCnt="0"/>
      <dgm:spPr/>
    </dgm:pt>
    <dgm:pt modelId="{079530E2-2792-4835-9296-772F7CEF6EBB}" type="pres">
      <dgm:prSet presAssocID="{7BF7CAC8-E1E5-40C3-BA0E-1446C55A677F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4CA6D-A6C6-47DE-9BCA-72796EB34183}" type="pres">
      <dgm:prSet presAssocID="{7BF7CAC8-E1E5-40C3-BA0E-1446C55A677F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DD228-42BB-43DA-B4E7-3EA17A03A95D}" type="pres">
      <dgm:prSet presAssocID="{04E557E8-270E-455F-9C8E-ED5EA5926369}" presName="sp" presStyleCnt="0"/>
      <dgm:spPr/>
    </dgm:pt>
    <dgm:pt modelId="{8EB18E1E-5A8D-41D2-B8B2-41CF23196D13}" type="pres">
      <dgm:prSet presAssocID="{A1B3B906-4F48-4F18-8219-EF6607E8D47E}" presName="composite" presStyleCnt="0"/>
      <dgm:spPr/>
    </dgm:pt>
    <dgm:pt modelId="{95498168-0E80-42A5-A2DB-A6EF968C104D}" type="pres">
      <dgm:prSet presAssocID="{A1B3B906-4F48-4F18-8219-EF6607E8D47E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DFF39-D3FF-4B2F-8555-FDE39BECE159}" type="pres">
      <dgm:prSet presAssocID="{A1B3B906-4F48-4F18-8219-EF6607E8D47E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EB134A-8C49-4114-9153-E81F11A9F7CD}" type="presOf" srcId="{77E08DF5-A17A-41DC-AE9E-9BFACF605387}" destId="{153EBE29-B5EE-4C93-A6C6-3A0CBE26BFA2}" srcOrd="0" destOrd="0" presId="urn:microsoft.com/office/officeart/2005/8/layout/chevron2"/>
    <dgm:cxn modelId="{21EA6141-8D10-4B88-BD0A-E1DD19F622B4}" srcId="{78DD7867-91D2-40F0-B33A-61AF1DFEABF2}" destId="{B6F34378-BE34-4141-835D-5766600BEC51}" srcOrd="0" destOrd="0" parTransId="{FFAE2EB5-8A7C-4FCE-955B-101C088616F6}" sibTransId="{22E565E3-B5F7-4526-9504-EC8AA7B081E8}"/>
    <dgm:cxn modelId="{3985AF49-4794-4FEE-83CF-50E37EEA8EE3}" srcId="{B6F34378-BE34-4141-835D-5766600BEC51}" destId="{0003A17F-7668-4031-80DD-76D8710B25E8}" srcOrd="0" destOrd="0" parTransId="{82E7A138-3C5A-4395-9FBF-1D1BF94A96C2}" sibTransId="{F9CACA31-D125-4F25-9C3D-6995BBFAE22D}"/>
    <dgm:cxn modelId="{92853B2D-A358-4665-8F6A-BED2555628D7}" srcId="{78DD7867-91D2-40F0-B33A-61AF1DFEABF2}" destId="{7BF7CAC8-E1E5-40C3-BA0E-1446C55A677F}" srcOrd="5" destOrd="0" parTransId="{DFF8D168-C648-4B90-8798-4F1B8C123EF2}" sibTransId="{04E557E8-270E-455F-9C8E-ED5EA5926369}"/>
    <dgm:cxn modelId="{88CB11C6-324D-4772-ACD5-F42A4510EBE0}" type="presOf" srcId="{A1B3B906-4F48-4F18-8219-EF6607E8D47E}" destId="{95498168-0E80-42A5-A2DB-A6EF968C104D}" srcOrd="0" destOrd="0" presId="urn:microsoft.com/office/officeart/2005/8/layout/chevron2"/>
    <dgm:cxn modelId="{7A37F01D-6BEE-4342-8ED1-7BF76C820AE3}" srcId="{1265356A-DCEB-4C75-96DF-B437B2618652}" destId="{B5871265-A176-4668-9495-462BFADA2C00}" srcOrd="0" destOrd="0" parTransId="{01A75A58-E09D-42CA-AE13-AA5A3CFF5C0D}" sibTransId="{F493E882-CD0A-4970-928D-81354E6336B9}"/>
    <dgm:cxn modelId="{679C7352-F81C-44FF-B98C-8DEEFE4A3D0A}" type="presOf" srcId="{C1040E61-BA69-414B-AB17-8A83517A64FB}" destId="{1BD4CA6D-A6C6-47DE-9BCA-72796EB34183}" srcOrd="0" destOrd="0" presId="urn:microsoft.com/office/officeart/2005/8/layout/chevron2"/>
    <dgm:cxn modelId="{F8C2F053-18D5-452F-8BBE-DCD6ABCAA075}" type="presOf" srcId="{B8DD21EA-85C5-4FC1-B8F9-96B7E2360A9E}" destId="{00D3E5F3-D770-4FBE-A926-CE489FE8734C}" srcOrd="0" destOrd="0" presId="urn:microsoft.com/office/officeart/2005/8/layout/chevron2"/>
    <dgm:cxn modelId="{38F3AAE5-0DAE-495D-8184-78551BEB6906}" srcId="{A1B3B906-4F48-4F18-8219-EF6607E8D47E}" destId="{EC1A31F3-856E-400E-B919-9119CC756D70}" srcOrd="0" destOrd="0" parTransId="{3B24B36D-2831-46E6-9ED0-177298F1F7F0}" sibTransId="{1080140B-8296-452B-B638-FB43DB958924}"/>
    <dgm:cxn modelId="{B82ABC22-0511-4946-B612-FAB2988C5E99}" srcId="{B8DD21EA-85C5-4FC1-B8F9-96B7E2360A9E}" destId="{77E08DF5-A17A-41DC-AE9E-9BFACF605387}" srcOrd="0" destOrd="0" parTransId="{D0E5A15B-B95C-4D18-AB71-BC17B1A02605}" sibTransId="{E23ECB8C-D31A-4754-9D85-5CF26D24F464}"/>
    <dgm:cxn modelId="{06C06A3C-C3A6-4A68-B5CE-A299AE13502E}" srcId="{7BF7CAC8-E1E5-40C3-BA0E-1446C55A677F}" destId="{C1040E61-BA69-414B-AB17-8A83517A64FB}" srcOrd="0" destOrd="0" parTransId="{5950188D-9FDA-41DF-9DA1-CDB529119738}" sibTransId="{2CA4BE1A-5E7D-4292-8FAE-B159C74ADAF8}"/>
    <dgm:cxn modelId="{3C8C978A-ED5B-49C9-8F38-533784AA0A18}" srcId="{78DD7867-91D2-40F0-B33A-61AF1DFEABF2}" destId="{1265356A-DCEB-4C75-96DF-B437B2618652}" srcOrd="3" destOrd="0" parTransId="{B7D597C3-B7BE-41AC-BF3D-489FA30969EA}" sibTransId="{ABD27B65-7F5F-482E-8C1B-6E4AE9673260}"/>
    <dgm:cxn modelId="{C4DC35D0-DC0D-408B-8D21-C28CD27882FE}" type="presOf" srcId="{7BF7CAC8-E1E5-40C3-BA0E-1446C55A677F}" destId="{079530E2-2792-4835-9296-772F7CEF6EBB}" srcOrd="0" destOrd="0" presId="urn:microsoft.com/office/officeart/2005/8/layout/chevron2"/>
    <dgm:cxn modelId="{EFC96C0C-F1B1-472D-8304-84D3F4F61FA3}" type="presOf" srcId="{669EFF49-8FCF-41F3-A529-47F6EAD3E6CB}" destId="{FC85020A-38DC-44A6-94BA-AF8A68D28176}" srcOrd="0" destOrd="0" presId="urn:microsoft.com/office/officeart/2005/8/layout/chevron2"/>
    <dgm:cxn modelId="{D4BE85C9-A795-4C6B-A3E1-6537FEB94A7B}" srcId="{78DD7867-91D2-40F0-B33A-61AF1DFEABF2}" destId="{B8DD21EA-85C5-4FC1-B8F9-96B7E2360A9E}" srcOrd="4" destOrd="0" parTransId="{8B7B25C2-5AD7-4F0C-8421-40EC2BE63245}" sibTransId="{9CB6DECC-576C-4265-A67F-77570D00E24F}"/>
    <dgm:cxn modelId="{1C4BE265-215E-48DE-A943-D9E016A23A01}" srcId="{60332BA3-0719-4FC6-B67C-4D99DA639A71}" destId="{67A27854-5F34-4A1E-9927-4A50D4477A80}" srcOrd="0" destOrd="0" parTransId="{DD25463C-E1D5-40A9-90D6-2085F23B5AC6}" sibTransId="{3F7B3291-8E4E-457D-B1BC-0E7E2E99CB07}"/>
    <dgm:cxn modelId="{CE9447A3-D8E8-43CA-ACAC-693B29C2F720}" type="presOf" srcId="{78DD7867-91D2-40F0-B33A-61AF1DFEABF2}" destId="{87B85B4A-63BC-47CD-BABD-934C532B27D0}" srcOrd="0" destOrd="0" presId="urn:microsoft.com/office/officeart/2005/8/layout/chevron2"/>
    <dgm:cxn modelId="{D706C3F5-1A9E-42F5-844D-9CD5E9842764}" type="presOf" srcId="{EC1A31F3-856E-400E-B919-9119CC756D70}" destId="{1DBDFF39-D3FF-4B2F-8555-FDE39BECE159}" srcOrd="0" destOrd="0" presId="urn:microsoft.com/office/officeart/2005/8/layout/chevron2"/>
    <dgm:cxn modelId="{08F302D5-04EA-452B-B927-7E79A126516D}" type="presOf" srcId="{0003A17F-7668-4031-80DD-76D8710B25E8}" destId="{E73155B1-3B09-4E8D-BDAC-124E1CE22269}" srcOrd="0" destOrd="0" presId="urn:microsoft.com/office/officeart/2005/8/layout/chevron2"/>
    <dgm:cxn modelId="{7B1BCC8B-1381-4134-9FBF-59BE49872492}" srcId="{78DD7867-91D2-40F0-B33A-61AF1DFEABF2}" destId="{60332BA3-0719-4FC6-B67C-4D99DA639A71}" srcOrd="2" destOrd="0" parTransId="{38358D98-2D0A-4806-948E-11B30288EF9E}" sibTransId="{5CBE2F0F-2402-4231-8910-0E2DC790596A}"/>
    <dgm:cxn modelId="{AB9A2132-E384-40BD-A207-A160C0E3A56E}" srcId="{DCDC3556-C5F5-41A8-82ED-1B75C791D068}" destId="{669EFF49-8FCF-41F3-A529-47F6EAD3E6CB}" srcOrd="0" destOrd="0" parTransId="{12C17ED3-F63C-44C9-89D4-DEC8F45FEC45}" sibTransId="{49510F80-E3ED-4F75-8F27-E580D7D71A27}"/>
    <dgm:cxn modelId="{8EA972E7-F264-4F5C-A5BE-40B5330EA550}" type="presOf" srcId="{DCDC3556-C5F5-41A8-82ED-1B75C791D068}" destId="{CFA53738-6465-47AE-95BA-BDFD736319C4}" srcOrd="0" destOrd="0" presId="urn:microsoft.com/office/officeart/2005/8/layout/chevron2"/>
    <dgm:cxn modelId="{83D7B447-2E64-4374-A29A-2986D9DC8062}" type="presOf" srcId="{B6F34378-BE34-4141-835D-5766600BEC51}" destId="{595F85C8-6537-42D0-BA91-734AC3BAEE07}" srcOrd="0" destOrd="0" presId="urn:microsoft.com/office/officeart/2005/8/layout/chevron2"/>
    <dgm:cxn modelId="{D59BC013-2EF1-467A-BCBE-D2594E64779B}" type="presOf" srcId="{67A27854-5F34-4A1E-9927-4A50D4477A80}" destId="{787AD667-8B1A-4DCB-BD5A-D4D9A25E40E4}" srcOrd="0" destOrd="0" presId="urn:microsoft.com/office/officeart/2005/8/layout/chevron2"/>
    <dgm:cxn modelId="{8110531E-85E4-4DA0-AE0F-9489D50DFC85}" type="presOf" srcId="{B5871265-A176-4668-9495-462BFADA2C00}" destId="{9A0D04D7-3CEF-4CCC-B2B4-661B525E75C3}" srcOrd="0" destOrd="0" presId="urn:microsoft.com/office/officeart/2005/8/layout/chevron2"/>
    <dgm:cxn modelId="{7A3BD507-2CE2-433A-95DA-F38A3A9BD683}" srcId="{78DD7867-91D2-40F0-B33A-61AF1DFEABF2}" destId="{DCDC3556-C5F5-41A8-82ED-1B75C791D068}" srcOrd="1" destOrd="0" parTransId="{7F494286-E923-4F78-A498-843D02958F8E}" sibTransId="{9DFAB1C6-01EC-441A-ADBC-34EEFCBF0FD2}"/>
    <dgm:cxn modelId="{F8C4078E-A6E2-4790-8A28-713C6ED30B3B}" type="presOf" srcId="{60332BA3-0719-4FC6-B67C-4D99DA639A71}" destId="{3005B919-F1E0-4B3B-AD3E-07A680AC3EF8}" srcOrd="0" destOrd="0" presId="urn:microsoft.com/office/officeart/2005/8/layout/chevron2"/>
    <dgm:cxn modelId="{71EF256B-8BA5-4D96-A30F-72577C81F2A2}" srcId="{78DD7867-91D2-40F0-B33A-61AF1DFEABF2}" destId="{A1B3B906-4F48-4F18-8219-EF6607E8D47E}" srcOrd="6" destOrd="0" parTransId="{C4772A97-3F90-4709-91DF-293C74826A01}" sibTransId="{913A37BC-8382-4921-B0F6-18BB88FFC948}"/>
    <dgm:cxn modelId="{28213B57-EDF4-4314-A4F8-538C85C80B41}" type="presOf" srcId="{1265356A-DCEB-4C75-96DF-B437B2618652}" destId="{0BC13E6E-EABC-4A5A-B31A-C827882E2A4A}" srcOrd="0" destOrd="0" presId="urn:microsoft.com/office/officeart/2005/8/layout/chevron2"/>
    <dgm:cxn modelId="{5CD100F4-3CE7-46C6-B563-39370F983CD6}" type="presParOf" srcId="{87B85B4A-63BC-47CD-BABD-934C532B27D0}" destId="{D1B3E987-54FD-4C0F-B1CB-0C9D252C23DE}" srcOrd="0" destOrd="0" presId="urn:microsoft.com/office/officeart/2005/8/layout/chevron2"/>
    <dgm:cxn modelId="{990F560C-C290-448E-A2AC-33E336E26BB2}" type="presParOf" srcId="{D1B3E987-54FD-4C0F-B1CB-0C9D252C23DE}" destId="{595F85C8-6537-42D0-BA91-734AC3BAEE07}" srcOrd="0" destOrd="0" presId="urn:microsoft.com/office/officeart/2005/8/layout/chevron2"/>
    <dgm:cxn modelId="{DA4B66F0-255B-4286-B67F-592622D8F820}" type="presParOf" srcId="{D1B3E987-54FD-4C0F-B1CB-0C9D252C23DE}" destId="{E73155B1-3B09-4E8D-BDAC-124E1CE22269}" srcOrd="1" destOrd="0" presId="urn:microsoft.com/office/officeart/2005/8/layout/chevron2"/>
    <dgm:cxn modelId="{E303161B-BF2E-4F74-8F00-58BBD486B7CA}" type="presParOf" srcId="{87B85B4A-63BC-47CD-BABD-934C532B27D0}" destId="{34BAF78C-F246-422D-9CE9-B5F9B0C4DD37}" srcOrd="1" destOrd="0" presId="urn:microsoft.com/office/officeart/2005/8/layout/chevron2"/>
    <dgm:cxn modelId="{FBA93BCF-6D93-4DFD-80FA-D41EDD4F5CA8}" type="presParOf" srcId="{87B85B4A-63BC-47CD-BABD-934C532B27D0}" destId="{B0163605-B9FD-4CBC-83F0-E021C4014C14}" srcOrd="2" destOrd="0" presId="urn:microsoft.com/office/officeart/2005/8/layout/chevron2"/>
    <dgm:cxn modelId="{25EB068D-79A1-4A32-BF7F-1D09D962FC1B}" type="presParOf" srcId="{B0163605-B9FD-4CBC-83F0-E021C4014C14}" destId="{CFA53738-6465-47AE-95BA-BDFD736319C4}" srcOrd="0" destOrd="0" presId="urn:microsoft.com/office/officeart/2005/8/layout/chevron2"/>
    <dgm:cxn modelId="{C5B9E2B9-CB96-49A8-AC04-1B7F1A4E5BC6}" type="presParOf" srcId="{B0163605-B9FD-4CBC-83F0-E021C4014C14}" destId="{FC85020A-38DC-44A6-94BA-AF8A68D28176}" srcOrd="1" destOrd="0" presId="urn:microsoft.com/office/officeart/2005/8/layout/chevron2"/>
    <dgm:cxn modelId="{A854A477-220F-405D-A786-CB3FF4C7D2AF}" type="presParOf" srcId="{87B85B4A-63BC-47CD-BABD-934C532B27D0}" destId="{8C5E03AB-78F0-42A0-949A-291BCFDFB1DA}" srcOrd="3" destOrd="0" presId="urn:microsoft.com/office/officeart/2005/8/layout/chevron2"/>
    <dgm:cxn modelId="{21FC1043-9931-495F-BBDA-5C1A1831009A}" type="presParOf" srcId="{87B85B4A-63BC-47CD-BABD-934C532B27D0}" destId="{7642948B-3BAE-4141-9501-E1489CC979C6}" srcOrd="4" destOrd="0" presId="urn:microsoft.com/office/officeart/2005/8/layout/chevron2"/>
    <dgm:cxn modelId="{22681C3F-4C90-4C1C-8659-C13CBA35D7DF}" type="presParOf" srcId="{7642948B-3BAE-4141-9501-E1489CC979C6}" destId="{3005B919-F1E0-4B3B-AD3E-07A680AC3EF8}" srcOrd="0" destOrd="0" presId="urn:microsoft.com/office/officeart/2005/8/layout/chevron2"/>
    <dgm:cxn modelId="{419735A7-9BF8-4866-B61A-7649DD1A5307}" type="presParOf" srcId="{7642948B-3BAE-4141-9501-E1489CC979C6}" destId="{787AD667-8B1A-4DCB-BD5A-D4D9A25E40E4}" srcOrd="1" destOrd="0" presId="urn:microsoft.com/office/officeart/2005/8/layout/chevron2"/>
    <dgm:cxn modelId="{DEF75511-E544-47D9-8EB0-7DBB11F47B4B}" type="presParOf" srcId="{87B85B4A-63BC-47CD-BABD-934C532B27D0}" destId="{7E07D42E-87A9-4897-89A7-166137E38959}" srcOrd="5" destOrd="0" presId="urn:microsoft.com/office/officeart/2005/8/layout/chevron2"/>
    <dgm:cxn modelId="{239A2170-AB0B-4D18-80C6-09DF1F65A671}" type="presParOf" srcId="{87B85B4A-63BC-47CD-BABD-934C532B27D0}" destId="{63FCF843-3591-4530-9E34-5E27BB530F8E}" srcOrd="6" destOrd="0" presId="urn:microsoft.com/office/officeart/2005/8/layout/chevron2"/>
    <dgm:cxn modelId="{515DFAAC-B9BE-47DD-B92E-7CE71990BB6C}" type="presParOf" srcId="{63FCF843-3591-4530-9E34-5E27BB530F8E}" destId="{0BC13E6E-EABC-4A5A-B31A-C827882E2A4A}" srcOrd="0" destOrd="0" presId="urn:microsoft.com/office/officeart/2005/8/layout/chevron2"/>
    <dgm:cxn modelId="{61B1CD97-8420-440A-B0D0-E0F754159E62}" type="presParOf" srcId="{63FCF843-3591-4530-9E34-5E27BB530F8E}" destId="{9A0D04D7-3CEF-4CCC-B2B4-661B525E75C3}" srcOrd="1" destOrd="0" presId="urn:microsoft.com/office/officeart/2005/8/layout/chevron2"/>
    <dgm:cxn modelId="{9B9A9B58-8EB4-4039-A5E5-BEEAA569CDFE}" type="presParOf" srcId="{87B85B4A-63BC-47CD-BABD-934C532B27D0}" destId="{8CA87B0F-47A1-4692-A8CE-2A685478CBE1}" srcOrd="7" destOrd="0" presId="urn:microsoft.com/office/officeart/2005/8/layout/chevron2"/>
    <dgm:cxn modelId="{FD26D835-C9EF-42CF-A128-AECC57C24262}" type="presParOf" srcId="{87B85B4A-63BC-47CD-BABD-934C532B27D0}" destId="{F456488C-61E8-4919-8FA2-6B1E8952E1D0}" srcOrd="8" destOrd="0" presId="urn:microsoft.com/office/officeart/2005/8/layout/chevron2"/>
    <dgm:cxn modelId="{6AA4FF6B-D146-4A1F-875E-A2D144A972AB}" type="presParOf" srcId="{F456488C-61E8-4919-8FA2-6B1E8952E1D0}" destId="{00D3E5F3-D770-4FBE-A926-CE489FE8734C}" srcOrd="0" destOrd="0" presId="urn:microsoft.com/office/officeart/2005/8/layout/chevron2"/>
    <dgm:cxn modelId="{B3C28D28-5304-4B12-8D34-56C7B54ED6BD}" type="presParOf" srcId="{F456488C-61E8-4919-8FA2-6B1E8952E1D0}" destId="{153EBE29-B5EE-4C93-A6C6-3A0CBE26BFA2}" srcOrd="1" destOrd="0" presId="urn:microsoft.com/office/officeart/2005/8/layout/chevron2"/>
    <dgm:cxn modelId="{9B01F042-F16C-425B-837D-21891A3B4AA8}" type="presParOf" srcId="{87B85B4A-63BC-47CD-BABD-934C532B27D0}" destId="{ECD08412-A94F-476E-8144-04EAF21D10E8}" srcOrd="9" destOrd="0" presId="urn:microsoft.com/office/officeart/2005/8/layout/chevron2"/>
    <dgm:cxn modelId="{DA552D70-632F-4081-A862-973468192029}" type="presParOf" srcId="{87B85B4A-63BC-47CD-BABD-934C532B27D0}" destId="{6B42D833-B6D0-48DD-B250-084BD25EF6CB}" srcOrd="10" destOrd="0" presId="urn:microsoft.com/office/officeart/2005/8/layout/chevron2"/>
    <dgm:cxn modelId="{454793AE-22F3-46B4-85AB-886BAB210DF8}" type="presParOf" srcId="{6B42D833-B6D0-48DD-B250-084BD25EF6CB}" destId="{079530E2-2792-4835-9296-772F7CEF6EBB}" srcOrd="0" destOrd="0" presId="urn:microsoft.com/office/officeart/2005/8/layout/chevron2"/>
    <dgm:cxn modelId="{8C737860-8296-4039-B78B-D6310F18983F}" type="presParOf" srcId="{6B42D833-B6D0-48DD-B250-084BD25EF6CB}" destId="{1BD4CA6D-A6C6-47DE-9BCA-72796EB34183}" srcOrd="1" destOrd="0" presId="urn:microsoft.com/office/officeart/2005/8/layout/chevron2"/>
    <dgm:cxn modelId="{928D109E-DC67-45B3-B064-7AB6DD615444}" type="presParOf" srcId="{87B85B4A-63BC-47CD-BABD-934C532B27D0}" destId="{0E2DD228-42BB-43DA-B4E7-3EA17A03A95D}" srcOrd="11" destOrd="0" presId="urn:microsoft.com/office/officeart/2005/8/layout/chevron2"/>
    <dgm:cxn modelId="{207E17FB-708B-4D54-AD8E-D26669EC4593}" type="presParOf" srcId="{87B85B4A-63BC-47CD-BABD-934C532B27D0}" destId="{8EB18E1E-5A8D-41D2-B8B2-41CF23196D13}" srcOrd="12" destOrd="0" presId="urn:microsoft.com/office/officeart/2005/8/layout/chevron2"/>
    <dgm:cxn modelId="{F9BE9D83-D381-4F7B-A2F3-0CC76034353C}" type="presParOf" srcId="{8EB18E1E-5A8D-41D2-B8B2-41CF23196D13}" destId="{95498168-0E80-42A5-A2DB-A6EF968C104D}" srcOrd="0" destOrd="0" presId="urn:microsoft.com/office/officeart/2005/8/layout/chevron2"/>
    <dgm:cxn modelId="{023B6D39-1855-4D01-A957-006BF5553734}" type="presParOf" srcId="{8EB18E1E-5A8D-41D2-B8B2-41CF23196D13}" destId="{1DBDFF39-D3FF-4B2F-8555-FDE39BECE159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291244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3156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3156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8850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3" y="2857501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1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1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F9B8CD-342D-4579-98EC-A8FD6B7370E1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5/8/2024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275114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231207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3" y="270185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1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5/8/2024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5" r:id="rId12"/>
    <p:sldLayoutId id="2147483766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3B2032A-B30A-425B-8D7F-7F8DF5C26438}"/>
              </a:ext>
            </a:extLst>
          </p:cNvPr>
          <p:cNvSpPr/>
          <p:nvPr/>
        </p:nvSpPr>
        <p:spPr>
          <a:xfrm>
            <a:off x="1264297" y="1652875"/>
            <a:ext cx="65448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Заттық дамытушы білім беру</a:t>
            </a:r>
          </a:p>
          <a:p>
            <a:pPr algn="ctr"/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ортасы – тұлғаны қалыптастыру кепілі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6455" y="3153103"/>
            <a:ext cx="405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kk-KZ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Жанай Назгүл Қуанышқызы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9192DE2-F975-4CDC-9CCA-E44A51AAC1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0577A3F-6FD3-4AB1-9B25-83D9E0475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90" y="-6153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504B695B-65C8-41FD-8222-D43748834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90" y="2289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92CD3752-7749-45BB-B6DA-DB661F589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90" y="8500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280B2E11-21D8-4268-92B8-0D228515E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90" y="12405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Рисунок 13" descr="WhatsApp Image 2023-12-03 at 09.10.5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586" y="641131"/>
            <a:ext cx="3042840" cy="394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WhatsApp Image 2023-12-03 at 09.10.54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86" y="531574"/>
            <a:ext cx="2339989" cy="4159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WhatsApp Image 2023-12-03 at 09.10.5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750" y="557047"/>
            <a:ext cx="2508935" cy="4130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4017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CE3B04F-CC7D-4B1C-A1B3-196995E219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B4306260-AF5D-466D-8B59-17BE35797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361"/>
            <a:ext cx="38277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302200A6-7B87-4DEB-81AA-CE98CDA1A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7214"/>
            <a:ext cx="38277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AD55EEC7-4544-4B5A-A648-8A39EF310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82789"/>
            <a:ext cx="38277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4D84CF6B-9153-40C0-B752-1EAABA469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78389"/>
            <a:ext cx="38277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81CDDB1E-CBE6-4AC5-844E-3239BF8D2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45414"/>
            <a:ext cx="38277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xmlns="" id="{7BB9B961-6B73-45EB-8FFC-D6BF91883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98314"/>
            <a:ext cx="38277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Рисунок 16" descr="WhatsApp Image 2023-12-03 at 09.10.55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248" y="557048"/>
            <a:ext cx="3930869" cy="2154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WhatsApp Image 2023-12-03 at 09.10.55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82" y="2869324"/>
            <a:ext cx="4053362" cy="227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WhatsApp Image 2023-12-03 at 09.10.5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124" y="2772761"/>
            <a:ext cx="4214647" cy="237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WhatsApp Image 2023-12-03 at 09.36.4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63" y="493987"/>
            <a:ext cx="4109672" cy="222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1146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CE3B04F-CC7D-4B1C-A1B3-196995E219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B4306260-AF5D-466D-8B59-17BE35797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361"/>
            <a:ext cx="38277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302200A6-7B87-4DEB-81AA-CE98CDA1A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7214"/>
            <a:ext cx="38277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AD55EEC7-4544-4B5A-A648-8A39EF310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82789"/>
            <a:ext cx="38277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4D84CF6B-9153-40C0-B752-1EAABA469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78389"/>
            <a:ext cx="38277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81CDDB1E-CBE6-4AC5-844E-3239BF8D2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45414"/>
            <a:ext cx="38277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xmlns="" id="{7BB9B961-6B73-45EB-8FFC-D6BF91883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98314"/>
            <a:ext cx="38277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156" y="2008602"/>
            <a:ext cx="8106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Назарларыңызға рақмет!</a:t>
            </a:r>
            <a:endParaRPr lang="ru-RU" sz="5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46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3290801" y="1609788"/>
            <a:ext cx="4827183" cy="2308324"/>
          </a:xfrm>
          <a:prstGeom prst="rect">
            <a:avLst/>
          </a:prstGeom>
          <a:solidFill>
            <a:srgbClr val="33CC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</a:p>
          <a:p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баланы жан – жақты  дамыту үшін  психикалық әл-ауқатының қауіпсіздігіне  пайдалануға ыңғайлы  жабдықтар мен құралдар жинақталған орын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3B2032A-B30A-425B-8D7F-7F8DF5C26438}"/>
              </a:ext>
            </a:extLst>
          </p:cNvPr>
          <p:cNvSpPr/>
          <p:nvPr/>
        </p:nvSpPr>
        <p:spPr>
          <a:xfrm>
            <a:off x="885925" y="1810531"/>
            <a:ext cx="23391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Заттық </a:t>
            </a:r>
            <a:r>
              <a:rPr lang="kk-KZ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дамытушы орта–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graphicFrame>
        <p:nvGraphicFramePr>
          <p:cNvPr id="10" name="Схема 9"/>
          <p:cNvGraphicFramePr/>
          <p:nvPr/>
        </p:nvGraphicFramePr>
        <p:xfrm>
          <a:off x="273270" y="620109"/>
          <a:ext cx="8555420" cy="4523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820" y="1242280"/>
            <a:ext cx="2774731" cy="2630400"/>
          </a:xfrm>
        </p:spPr>
        <p:txBody>
          <a:bodyPr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 дейінгі ұйымдарда оқу-тәрбие жұмысының басты шарты-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69977" y="1165820"/>
            <a:ext cx="5649843" cy="2630401"/>
          </a:xfrm>
        </p:spPr>
        <p:txBody>
          <a:bodyPr/>
          <a:lstStyle/>
          <a:p>
            <a:pPr lvl="0" algn="just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Пәндік дамыту ортасын құру. Дамыту ортасы деп пайдалы ұйымдастырылған, әртүрлі материалдармен толықтырылған, арнайы жабдықталған жайлы жағдай деп түсіну керек. Мұндай ортада топ балаларын танымдық шығармашылық іс-әрекетке бір уақытта белсенді араластыруға болады.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455" y="1242280"/>
            <a:ext cx="2269516" cy="2630400"/>
          </a:xfrm>
        </p:spPr>
        <p:txBody>
          <a:bodyPr/>
          <a:lstStyle/>
          <a:p>
            <a:pPr algn="ctr"/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Дамытушы орта балаға не береді?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69977" y="1165820"/>
            <a:ext cx="5649843" cy="2630401"/>
          </a:xfrm>
        </p:spPr>
        <p:txBody>
          <a:bodyPr/>
          <a:lstStyle/>
          <a:p>
            <a:pPr lvl="0" algn="just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Балаға өзінің қабілетін ашуға, қызығушылықтары мен мүмкіндіктеріне сүйене отырып,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өзін  қызықтыратын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ойын материалдарымен ойнауға мүмкіндік береді.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0" y="2112580"/>
            <a:ext cx="3608120" cy="9249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Заттық-кеңістіктік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дамытушы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ортаға қойылатын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талаптар</a:t>
            </a: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731173" y="1418896"/>
          <a:ext cx="4382813" cy="3289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43925"/>
            <a:ext cx="2269516" cy="2630400"/>
          </a:xfrm>
        </p:spPr>
        <p:txBody>
          <a:bodyPr/>
          <a:lstStyle/>
          <a:p>
            <a:pPr algn="ctr"/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 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4022" y="1211528"/>
            <a:ext cx="5649843" cy="2853394"/>
          </a:xfrm>
        </p:spPr>
        <p:txBody>
          <a:bodyPr/>
          <a:lstStyle/>
          <a:p>
            <a:pPr lvl="0" algn="just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 жоспарлаған мақсатты жүзеге асыруға ұмтылады</a:t>
            </a:r>
          </a:p>
          <a:p>
            <a:pPr algn="just"/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Тұлға ретінде дамиды, қабілеттері ерте байқалады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Ойын барысында балалардың әртүрлі креативті идеялары жүзеге асады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 даму механизмі </a:t>
            </a:r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құралады</a:t>
            </a:r>
            <a:endParaRPr lang="kk-K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highlight>
                <a:srgbClr val="FFFF00"/>
              </a:highlight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74060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1213C32-E905-48FB-A3C7-5D7E0661FD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C6BAA85-F158-44CC-BA3D-CE894C386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036FAAA4-9193-46A5-B1CF-F4F2521E5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47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A6FA329E-231F-4A38-A737-5C5CF5983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86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4CFAEB12-A84B-40A7-B7E7-4E92F0002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72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B5C6DF81-1424-4021-9999-1609BC7D9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68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Рисунок 14" descr="WhatsApp Image 2023-12-03 at 09.10.53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158" y="3111062"/>
            <a:ext cx="4235668" cy="203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WhatsApp Image 2023-12-03 at 09.10.53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66" y="472966"/>
            <a:ext cx="3961885" cy="2634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WhatsApp Image 2023-12-03 at 09.10.52 (3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03" y="3080516"/>
            <a:ext cx="3375776" cy="206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WhatsApp Image 2023-12-03 at 09.10.52 (1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323" y="630621"/>
            <a:ext cx="4327929" cy="243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8356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CB447FD-6A86-4868-9CFD-E272C2EED0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2D922100-15A5-4926-B66C-8920C46A0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029D2F24-BA73-48E8-BA1C-0D080F69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99977" y="373886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633A00CF-F15C-437E-BE5A-3ABC5D8C7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72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73CF1158-426F-4730-BE14-30D06DF41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29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xmlns="" id="{B07E90C9-14FF-4DA6-B94A-2338E8EBD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92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Рисунок 14" descr="WhatsApp Image 2023-12-03 at 09.10.5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42" y="470935"/>
            <a:ext cx="3121573" cy="2352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WhatsApp Image 2023-12-03 at 09.10.56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751" y="599090"/>
            <a:ext cx="3067538" cy="222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WhatsApp Image 2023-12-03 at 09.10.56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31" y="2964731"/>
            <a:ext cx="3079532" cy="217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WhatsApp Image 2023-12-03 at 09.10.5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835" y="2914651"/>
            <a:ext cx="3962399" cy="2228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95025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